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15"/>
  </p:notesMasterIdLst>
  <p:sldIdLst>
    <p:sldId id="278" r:id="rId5"/>
    <p:sldId id="279" r:id="rId6"/>
    <p:sldId id="280" r:id="rId7"/>
    <p:sldId id="281" r:id="rId8"/>
    <p:sldId id="285" r:id="rId9"/>
    <p:sldId id="286" r:id="rId10"/>
    <p:sldId id="282" r:id="rId11"/>
    <p:sldId id="283" r:id="rId12"/>
    <p:sldId id="284" r:id="rId13"/>
    <p:sldId id="287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9E49F1D-0270-484B-B710-81E62D193872}" v="12" dt="2022-08-14T14:51:19.31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 autoAdjust="0"/>
  </p:normalViewPr>
  <p:slideViewPr>
    <p:cSldViewPr snapToGrid="0">
      <p:cViewPr varScale="1">
        <p:scale>
          <a:sx n="84" d="100"/>
          <a:sy n="84" d="100"/>
        </p:scale>
        <p:origin x="658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D01546-198A-4195-BCF8-F0FF54C90E5E}" type="datetimeFigureOut">
              <a:rPr lang="en-US" smtClean="0"/>
              <a:t>8/14/2022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6DE88F-1F85-4A27-9D34-D74A50E7B0D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00918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78475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8/14/2022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7467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8/14/2022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95022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8/14/2022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3850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8/14/2022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752911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8/14/2022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50925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8/14/2022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6478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8/14/2022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2546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8/14/2022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48654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8/14/2022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401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8/14/2022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82058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8/14/2022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51203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8/14/2022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0940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8/14/2022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51302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8/14/2022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35569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8/14/2022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0567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8/14/2022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897835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6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8A1C807-B9AD-4C9B-BF9F-60F0342899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0"/>
            <a:ext cx="12192001" cy="6857990"/>
          </a:xfrm>
          <a:prstGeom prst="rect">
            <a:avLst/>
          </a:prstGeom>
        </p:spPr>
      </p:pic>
      <p:sp useBgFill="1">
        <p:nvSpPr>
          <p:cNvPr id="103" name="Freeform 5">
            <a:extLst>
              <a:ext uri="{FF2B5EF4-FFF2-40B4-BE49-F238E27FC236}">
                <a16:creationId xmlns:a16="http://schemas.microsoft.com/office/drawing/2014/main" id="{FE469E50-3893-4ED6-92BA-2985C32B0C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7131809" y="1385982"/>
            <a:ext cx="4031414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="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89962" y="1673524"/>
            <a:ext cx="3485073" cy="2420504"/>
          </a:xfrm>
        </p:spPr>
        <p:txBody>
          <a:bodyPr>
            <a:normAutofit/>
          </a:bodyPr>
          <a:lstStyle/>
          <a:p>
            <a:pPr algn="l"/>
            <a:r>
              <a:rPr lang="en-US" sz="3500" dirty="0"/>
              <a:t>AUTOMATED WISHING </a:t>
            </a:r>
            <a:br>
              <a:rPr lang="en-US" sz="3500" dirty="0"/>
            </a:br>
            <a:r>
              <a:rPr lang="en-US" sz="3500" dirty="0"/>
              <a:t>SYSTEM </a:t>
            </a:r>
            <a:br>
              <a:rPr lang="en-US" sz="3500" dirty="0"/>
            </a:br>
            <a:endParaRPr lang="en-US" sz="35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89965" y="4157933"/>
            <a:ext cx="3485072" cy="1026544"/>
          </a:xfrm>
        </p:spPr>
        <p:txBody>
          <a:bodyPr>
            <a:normAutofit fontScale="47500" lnSpcReduction="20000"/>
          </a:bodyPr>
          <a:lstStyle/>
          <a:p>
            <a:pPr algn="l"/>
            <a:r>
              <a:rPr lang="en-US" sz="3200" dirty="0"/>
              <a:t>AOOP PROJECT</a:t>
            </a:r>
          </a:p>
          <a:p>
            <a:pPr algn="l"/>
            <a:r>
              <a:rPr lang="en-US" sz="2300" dirty="0"/>
              <a:t>Under the guidance </a:t>
            </a:r>
            <a:r>
              <a:rPr lang="en-US" dirty="0"/>
              <a:t>of</a:t>
            </a:r>
          </a:p>
          <a:p>
            <a:pPr algn="l"/>
            <a:r>
              <a:rPr lang="en-US" sz="3100" b="1" dirty="0"/>
              <a:t>Dr. Anuradha Nandula</a:t>
            </a:r>
          </a:p>
          <a:p>
            <a:pPr algn="l"/>
            <a:endParaRPr lang="en-US" sz="2300" dirty="0"/>
          </a:p>
        </p:txBody>
      </p:sp>
    </p:spTree>
    <p:extLst>
      <p:ext uri="{BB962C8B-B14F-4D97-AF65-F5344CB8AC3E}">
        <p14:creationId xmlns:p14="http://schemas.microsoft.com/office/powerpoint/2010/main" val="41678842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irthday cake on the table">
            <a:extLst>
              <a:ext uri="{FF2B5EF4-FFF2-40B4-BE49-F238E27FC236}">
                <a16:creationId xmlns:a16="http://schemas.microsoft.com/office/drawing/2014/main" id="{D944882C-1554-4B36-54E3-6721DA092FA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5000"/>
          </a:blip>
          <a:srcRect t="10660" b="5070"/>
          <a:stretch/>
        </p:blipFill>
        <p:spPr>
          <a:xfrm>
            <a:off x="-5314" y="10"/>
            <a:ext cx="12191980" cy="685799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0270E5-2EF7-D5B2-C701-ED647D41FE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99895" y="1285875"/>
            <a:ext cx="10353762" cy="3714749"/>
          </a:xfrm>
        </p:spPr>
        <p:txBody>
          <a:bodyPr anchor="ctr">
            <a:normAutofit/>
          </a:bodyPr>
          <a:lstStyle/>
          <a:p>
            <a:pPr marL="36900" indent="0">
              <a:buNone/>
            </a:pPr>
            <a:r>
              <a:rPr lang="en-US" sz="4000" b="1" dirty="0">
                <a:solidFill>
                  <a:schemeClr val="tx1"/>
                </a:solidFill>
              </a:rPr>
              <a:t>THANKYOU</a:t>
            </a:r>
            <a:r>
              <a:rPr lang="en-US" sz="4000" b="1" dirty="0">
                <a:solidFill>
                  <a:schemeClr val="bg1"/>
                </a:solidFill>
              </a:rPr>
              <a:t> ❤</a:t>
            </a:r>
          </a:p>
        </p:txBody>
      </p:sp>
    </p:spTree>
    <p:extLst>
      <p:ext uri="{BB962C8B-B14F-4D97-AF65-F5344CB8AC3E}">
        <p14:creationId xmlns:p14="http://schemas.microsoft.com/office/powerpoint/2010/main" val="35127578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0EF2A0DA-AE81-4A45-972E-646AC2870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-8622" y="10"/>
            <a:ext cx="6096000" cy="6857990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B536FA4E-0152-4E27-91DA-0FC22D184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7026" y="1"/>
            <a:ext cx="5934973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0493" y="609600"/>
            <a:ext cx="4538124" cy="970450"/>
          </a:xfrm>
        </p:spPr>
        <p:txBody>
          <a:bodyPr anchor="b">
            <a:normAutofit/>
          </a:bodyPr>
          <a:lstStyle/>
          <a:p>
            <a:pPr algn="l"/>
            <a:r>
              <a:rPr lang="en-US" sz="4000" dirty="0"/>
              <a:t>TEAM MEMBERS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0493" y="1732449"/>
            <a:ext cx="4403596" cy="4058751"/>
          </a:xfrm>
        </p:spPr>
        <p:txBody>
          <a:bodyPr anchor="t">
            <a:normAutofit/>
          </a:bodyPr>
          <a:lstStyle/>
          <a:p>
            <a:pPr marL="36900" lvl="0" indent="0">
              <a:buNone/>
            </a:pPr>
            <a:r>
              <a:rPr lang="en-US" sz="2400" dirty="0"/>
              <a:t>2110030019 –I N Chiranjeevi</a:t>
            </a:r>
          </a:p>
          <a:p>
            <a:pPr marL="36900" lvl="0" indent="0">
              <a:buNone/>
            </a:pPr>
            <a:r>
              <a:rPr lang="en-US" sz="2400" dirty="0"/>
              <a:t>2110030041 – K Shikha</a:t>
            </a:r>
          </a:p>
          <a:p>
            <a:pPr marL="36900" lvl="0" indent="0">
              <a:buNone/>
            </a:pPr>
            <a:r>
              <a:rPr lang="en-US" sz="2400" dirty="0"/>
              <a:t>2110030100 – E Srivardhan Reddy</a:t>
            </a:r>
          </a:p>
          <a:p>
            <a:pPr marL="36900" indent="0">
              <a:buNone/>
            </a:pPr>
            <a:r>
              <a:rPr lang="en-US" sz="2400" dirty="0"/>
              <a:t>2110030110 – J Laasya Kruthi</a:t>
            </a:r>
          </a:p>
          <a:p>
            <a:pPr marL="36900" lv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202356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2A93D-B3FE-1857-A7AE-3B064F629F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6980" y="618226"/>
            <a:ext cx="10353762" cy="1257300"/>
          </a:xfrm>
        </p:spPr>
        <p:txBody>
          <a:bodyPr>
            <a:normAutofit/>
          </a:bodyPr>
          <a:lstStyle/>
          <a:p>
            <a:r>
              <a:rPr lang="en-US" sz="5000" dirty="0"/>
              <a:t>Problem Statement</a:t>
            </a:r>
            <a:endParaRPr lang="en-IN" sz="5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5F622A-F32B-2464-5221-595882CBFB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6900" indent="0">
              <a:buNone/>
            </a:pPr>
            <a:r>
              <a:rPr lang="en-US" sz="3000" dirty="0"/>
              <a:t>With a classic automation, you can make sure each contact gets a custom birthday message on the right day for them. Sending Birthday SMS Automatically is a Great help for All those people who want to save time and make customers and employees Happy To Get SMS on Birthday makes you feel so special.</a:t>
            </a:r>
          </a:p>
          <a:p>
            <a:pPr marL="369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41325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E0AF3-923A-280B-4E5E-035FD63F7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4443" y="195532"/>
            <a:ext cx="10353762" cy="1257300"/>
          </a:xfrm>
        </p:spPr>
        <p:txBody>
          <a:bodyPr>
            <a:normAutofit fontScale="90000"/>
          </a:bodyPr>
          <a:lstStyle/>
          <a:p>
            <a:r>
              <a:rPr lang="en-US" dirty="0"/>
              <a:t>Abstract</a:t>
            </a:r>
            <a:br>
              <a:rPr lang="en-US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2398E7-7C99-14A7-7BAB-2F5A0AEEA2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5004" y="1142281"/>
            <a:ext cx="10493201" cy="5520187"/>
          </a:xfrm>
        </p:spPr>
        <p:txBody>
          <a:bodyPr>
            <a:noAutofit/>
          </a:bodyPr>
          <a:lstStyle/>
          <a:p>
            <a:r>
              <a:rPr lang="en-US" sz="2500" dirty="0"/>
              <a:t>This project is about an automated birthday wishing system which is programmed by using JAVA</a:t>
            </a:r>
          </a:p>
          <a:p>
            <a:r>
              <a:rPr lang="en-US" sz="2500" dirty="0"/>
              <a:t>The main aim of this application is to design a program which wishes people on their birthdays through a message which can be sent through few social media applications like DISCORD, TELEGRAM, EMAIL</a:t>
            </a:r>
          </a:p>
          <a:p>
            <a:r>
              <a:rPr lang="en-US" sz="2500" dirty="0"/>
              <a:t>Basically, this is done by using bot API for the specific social media platforms like</a:t>
            </a:r>
          </a:p>
          <a:p>
            <a:pPr marL="36900" indent="0">
              <a:buNone/>
            </a:pPr>
            <a:r>
              <a:rPr lang="en-US" sz="2500" dirty="0"/>
              <a:t>      JDA (java discord API) for discord</a:t>
            </a:r>
          </a:p>
          <a:p>
            <a:pPr marL="36900" indent="0">
              <a:buNone/>
            </a:pPr>
            <a:r>
              <a:rPr lang="en-US" sz="2500" dirty="0"/>
              <a:t>      Java telegram bot API for telegram </a:t>
            </a:r>
          </a:p>
          <a:p>
            <a:pPr marL="36900" indent="0">
              <a:buNone/>
            </a:pPr>
            <a:r>
              <a:rPr lang="en-US" sz="2500" dirty="0"/>
              <a:t>      “Java mail API” and “SMTP” (simple mail transfer protocol) for email</a:t>
            </a:r>
          </a:p>
        </p:txBody>
      </p:sp>
    </p:spTree>
    <p:extLst>
      <p:ext uri="{BB962C8B-B14F-4D97-AF65-F5344CB8AC3E}">
        <p14:creationId xmlns:p14="http://schemas.microsoft.com/office/powerpoint/2010/main" val="36095943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7929D3-C27A-40CE-806B-EDB80498E6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157" y="0"/>
            <a:ext cx="10353762" cy="1257300"/>
          </a:xfrm>
        </p:spPr>
        <p:txBody>
          <a:bodyPr>
            <a:normAutofit/>
          </a:bodyPr>
          <a:lstStyle/>
          <a:p>
            <a:r>
              <a:rPr lang="en-US" dirty="0"/>
              <a:t>GitHub profiles</a:t>
            </a:r>
            <a:endParaRPr lang="en-IN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CD46448-6FF8-C09C-FA2F-C417A5A722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99" y="2189132"/>
            <a:ext cx="5008441" cy="3429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BFD3F9D-D56C-B716-53D8-3953EAEEAA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0136" y="2152012"/>
            <a:ext cx="6003985" cy="3466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550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9679CD3B-421F-1E97-A706-5672D07CA2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7938" y="1571625"/>
            <a:ext cx="5641098" cy="3714750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995A48E-D58B-A1D3-3D3E-C49A313365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571625"/>
            <a:ext cx="5854196" cy="371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3491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3A39D0-1230-3F06-A355-C55712A88A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2335" y="195532"/>
            <a:ext cx="8431916" cy="813758"/>
          </a:xfrm>
        </p:spPr>
        <p:txBody>
          <a:bodyPr/>
          <a:lstStyle/>
          <a:p>
            <a:r>
              <a:rPr lang="en-US" dirty="0"/>
              <a:t>Class diagram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39897E3-6A5A-44C9-003E-C04BB4926F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12335" y="1472600"/>
            <a:ext cx="8567329" cy="4427867"/>
          </a:xfrm>
        </p:spPr>
      </p:pic>
    </p:spTree>
    <p:extLst>
      <p:ext uri="{BB962C8B-B14F-4D97-AF65-F5344CB8AC3E}">
        <p14:creationId xmlns:p14="http://schemas.microsoft.com/office/powerpoint/2010/main" val="36257686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9">
            <a:extLst>
              <a:ext uri="{FF2B5EF4-FFF2-40B4-BE49-F238E27FC236}">
                <a16:creationId xmlns:a16="http://schemas.microsoft.com/office/drawing/2014/main" id="{1E70A317-DCED-4E80-AA2D-467D8702E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59F1C7-5C61-B51C-F318-35B46E794D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1791" y="835383"/>
            <a:ext cx="3382832" cy="349954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4200"/>
              <a:t>Use case diagram</a:t>
            </a:r>
          </a:p>
        </p:txBody>
      </p:sp>
      <p:sp>
        <p:nvSpPr>
          <p:cNvPr id="18" name="Rectangle 11">
            <a:extLst>
              <a:ext uri="{FF2B5EF4-FFF2-40B4-BE49-F238E27FC236}">
                <a16:creationId xmlns:a16="http://schemas.microsoft.com/office/drawing/2014/main" id="{A6D87845-294F-40CB-BC48-46455460D2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5671" y="0"/>
            <a:ext cx="753632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A19C99E8-037C-4A0E-F049-F02A261291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655671" y="526212"/>
            <a:ext cx="7119386" cy="5784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824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DA38CC-A2A3-0875-2F8A-7F9DC938D6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4327" y="152400"/>
            <a:ext cx="9843345" cy="623977"/>
          </a:xfrm>
        </p:spPr>
        <p:txBody>
          <a:bodyPr>
            <a:normAutofit fontScale="90000"/>
          </a:bodyPr>
          <a:lstStyle/>
          <a:p>
            <a:r>
              <a:rPr lang="en-US" dirty="0"/>
              <a:t>Work division 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502025-1E27-2297-A824-7249DC8330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9118" y="1532987"/>
            <a:ext cx="10353762" cy="5325013"/>
          </a:xfrm>
        </p:spPr>
        <p:txBody>
          <a:bodyPr>
            <a:normAutofit/>
          </a:bodyPr>
          <a:lstStyle/>
          <a:p>
            <a:pPr marL="36900" indent="0" algn="ctr">
              <a:buNone/>
            </a:pPr>
            <a:r>
              <a:rPr lang="en-US" sz="3000" dirty="0"/>
              <a:t>Bot Designing : 2110030100, 2110030019</a:t>
            </a:r>
          </a:p>
          <a:p>
            <a:pPr marL="36900" indent="0" algn="ctr">
              <a:buNone/>
            </a:pPr>
            <a:r>
              <a:rPr lang="en-US" sz="3000" dirty="0"/>
              <a:t>Frontend : 2110030110, 2110030100</a:t>
            </a:r>
          </a:p>
          <a:p>
            <a:pPr marL="36900" indent="0" algn="ctr">
              <a:buNone/>
            </a:pPr>
            <a:r>
              <a:rPr lang="en-US" sz="3000" dirty="0"/>
              <a:t>Backend : 2110030041, 2110030019</a:t>
            </a:r>
          </a:p>
          <a:p>
            <a:pPr marL="36900" indent="0" algn="ctr">
              <a:buNone/>
            </a:pPr>
            <a:r>
              <a:rPr lang="en-US" sz="3000" dirty="0"/>
              <a:t>    Designing : 2110030019, 2110030110, 2110030041</a:t>
            </a:r>
          </a:p>
          <a:p>
            <a:pPr marL="36900" indent="0" algn="ctr">
              <a:buNone/>
            </a:pPr>
            <a:r>
              <a:rPr lang="en-US" sz="3000" dirty="0"/>
              <a:t>Testing : 2110030041, 2110030100</a:t>
            </a:r>
          </a:p>
        </p:txBody>
      </p:sp>
    </p:spTree>
    <p:extLst>
      <p:ext uri="{BB962C8B-B14F-4D97-AF65-F5344CB8AC3E}">
        <p14:creationId xmlns:p14="http://schemas.microsoft.com/office/powerpoint/2010/main" val="120825841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Custom 35">
      <a:dk1>
        <a:sysClr val="windowText" lastClr="000000"/>
      </a:dk1>
      <a:lt1>
        <a:sysClr val="window" lastClr="FFFFFF"/>
      </a:lt1>
      <a:dk2>
        <a:srgbClr val="4E3B30"/>
      </a:dk2>
      <a:lt2>
        <a:srgbClr val="F4EDD8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Custom 4">
      <a:majorFont>
        <a:latin typeface="Goudy Old Style"/>
        <a:ea typeface=""/>
        <a:cs typeface=""/>
      </a:majorFont>
      <a:minorFont>
        <a:latin typeface="Goudy Old Style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2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64B270AB-C138-415C-897E-3C24487DECF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585E981-8C91-4205-A0C3-C991F42B4C9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C4C00F4-06E9-43E3-AD97-88A857CEFA82}">
  <ds:schemaRefs>
    <ds:schemaRef ds:uri="http://schemas.microsoft.com/office/infopath/2007/PartnerControls"/>
    <ds:schemaRef ds:uri="http://schemas.microsoft.com/office/2006/documentManagement/types"/>
    <ds:schemaRef ds:uri="http://purl.org/dc/dcmitype/"/>
    <ds:schemaRef ds:uri="http://schemas.openxmlformats.org/package/2006/metadata/core-properties"/>
    <ds:schemaRef ds:uri="http://purl.org/dc/elements/1.1/"/>
    <ds:schemaRef ds:uri="http://www.w3.org/XML/1998/namespace"/>
    <ds:schemaRef ds:uri="16c05727-aa75-4e4a-9b5f-8a80a1165891"/>
    <ds:schemaRef ds:uri="71af3243-3dd4-4a8d-8c0d-dd76da1f02a5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{9524C6E0-5020-484C-8946-5CDD79CCD09F}tf55705232_win32</Template>
  <TotalTime>104</TotalTime>
  <Words>238</Words>
  <Application>Microsoft Office PowerPoint</Application>
  <PresentationFormat>Widescreen</PresentationFormat>
  <Paragraphs>29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Calibri</vt:lpstr>
      <vt:lpstr>Goudy Old Style</vt:lpstr>
      <vt:lpstr>Wingdings 2</vt:lpstr>
      <vt:lpstr>SlateVTI</vt:lpstr>
      <vt:lpstr>AUTOMATED WISHING  SYSTEM  </vt:lpstr>
      <vt:lpstr>TEAM MEMBERS</vt:lpstr>
      <vt:lpstr>Problem Statement</vt:lpstr>
      <vt:lpstr>Abstract </vt:lpstr>
      <vt:lpstr>GitHub profiles</vt:lpstr>
      <vt:lpstr>PowerPoint Presentation</vt:lpstr>
      <vt:lpstr>Class diagram</vt:lpstr>
      <vt:lpstr>Use case diagram</vt:lpstr>
      <vt:lpstr>Work division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AUTOMATED  BIRTHDAY WISHING SYSTEM</dc:title>
  <dc:creator>Kaizoku Chiru</dc:creator>
  <cp:lastModifiedBy>Kaizoku Chiru</cp:lastModifiedBy>
  <cp:revision>2</cp:revision>
  <dcterms:created xsi:type="dcterms:W3CDTF">2022-08-11T03:03:03Z</dcterms:created>
  <dcterms:modified xsi:type="dcterms:W3CDTF">2022-08-14T14:51:19Z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